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58400" cy="7772400"/>
  <p:notesSz cx="7010400" cy="9296400"/>
  <p:defaultTextStyle>
    <a:defPPr>
      <a:defRPr lang="en-US"/>
    </a:defPPr>
    <a:lvl1pPr marL="0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6382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2764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89146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85528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1910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78292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74674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71056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6600"/>
    <a:srgbClr val="0DFF7A"/>
    <a:srgbClr val="99FF33"/>
    <a:srgbClr val="66FF66"/>
    <a:srgbClr val="66FF33"/>
    <a:srgbClr val="FFCC00"/>
    <a:srgbClr val="FF33CC"/>
    <a:srgbClr val="99FF66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483" y="53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57" tIns="46579" rIns="93157" bIns="465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0"/>
            <a:ext cx="3037840" cy="464820"/>
          </a:xfrm>
          <a:prstGeom prst="rect">
            <a:avLst/>
          </a:prstGeom>
        </p:spPr>
        <p:txBody>
          <a:bodyPr vert="horz" lIns="93157" tIns="46579" rIns="93157" bIns="46579" rtlCol="0"/>
          <a:lstStyle>
            <a:lvl1pPr algn="r">
              <a:defRPr sz="1200"/>
            </a:lvl1pPr>
          </a:lstStyle>
          <a:p>
            <a:fld id="{A3D3C4A6-51CC-4A08-9F12-F9275BEF54E2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696913"/>
            <a:ext cx="451167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7" tIns="46579" rIns="93157" bIns="465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57" tIns="46579" rIns="93157" bIns="4657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57" tIns="46579" rIns="93157" bIns="465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829967"/>
            <a:ext cx="3037840" cy="464820"/>
          </a:xfrm>
          <a:prstGeom prst="rect">
            <a:avLst/>
          </a:prstGeom>
        </p:spPr>
        <p:txBody>
          <a:bodyPr vert="horz" lIns="93157" tIns="46579" rIns="93157" bIns="46579" rtlCol="0" anchor="b"/>
          <a:lstStyle>
            <a:lvl1pPr algn="r">
              <a:defRPr sz="1200"/>
            </a:lvl1pPr>
          </a:lstStyle>
          <a:p>
            <a:fld id="{764C27DF-1C42-4C6D-ABF1-7C5DBEBB26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64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C27DF-1C42-4C6D-ABF1-7C5DBEBB26F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280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C27DF-1C42-4C6D-ABF1-7C5DBEBB26F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587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3"/>
            <a:ext cx="8549640" cy="16660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6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2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9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5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1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8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74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71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B0A3-C93E-46E0-BFB8-CDDEFD105D50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824B8-3D73-48EB-920C-1794E5A376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002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B0A3-C93E-46E0-BFB8-CDDEFD105D50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824B8-3D73-48EB-920C-1794E5A376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505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8"/>
            <a:ext cx="2263140" cy="66317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8"/>
            <a:ext cx="6621780" cy="6631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B0A3-C93E-46E0-BFB8-CDDEFD105D50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824B8-3D73-48EB-920C-1794E5A376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49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B0A3-C93E-46E0-BFB8-CDDEFD105D50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824B8-3D73-48EB-920C-1794E5A376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6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7"/>
            <a:ext cx="8549640" cy="170021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63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276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8914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8552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191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782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7467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7105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B0A3-C93E-46E0-BFB8-CDDEFD105D50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824B8-3D73-48EB-920C-1794E5A376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402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0"/>
            <a:ext cx="4442460" cy="512942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0"/>
            <a:ext cx="4442460" cy="512942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B0A3-C93E-46E0-BFB8-CDDEFD105D50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824B8-3D73-48EB-920C-1794E5A376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128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1" y="1739795"/>
            <a:ext cx="4444207" cy="725064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6382" indent="0">
              <a:buNone/>
              <a:defRPr sz="2200" b="1"/>
            </a:lvl2pPr>
            <a:lvl3pPr marL="992764" indent="0">
              <a:buNone/>
              <a:defRPr sz="2000" b="1"/>
            </a:lvl3pPr>
            <a:lvl4pPr marL="1489146" indent="0">
              <a:buNone/>
              <a:defRPr sz="1700" b="1"/>
            </a:lvl4pPr>
            <a:lvl5pPr marL="1985528" indent="0">
              <a:buNone/>
              <a:defRPr sz="1700" b="1"/>
            </a:lvl5pPr>
            <a:lvl6pPr marL="2481910" indent="0">
              <a:buNone/>
              <a:defRPr sz="1700" b="1"/>
            </a:lvl6pPr>
            <a:lvl7pPr marL="2978292" indent="0">
              <a:buNone/>
              <a:defRPr sz="1700" b="1"/>
            </a:lvl7pPr>
            <a:lvl8pPr marL="3474674" indent="0">
              <a:buNone/>
              <a:defRPr sz="1700" b="1"/>
            </a:lvl8pPr>
            <a:lvl9pPr marL="3971056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1" y="2464859"/>
            <a:ext cx="4444207" cy="4478126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9" y="1739795"/>
            <a:ext cx="4445953" cy="725064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6382" indent="0">
              <a:buNone/>
              <a:defRPr sz="2200" b="1"/>
            </a:lvl2pPr>
            <a:lvl3pPr marL="992764" indent="0">
              <a:buNone/>
              <a:defRPr sz="2000" b="1"/>
            </a:lvl3pPr>
            <a:lvl4pPr marL="1489146" indent="0">
              <a:buNone/>
              <a:defRPr sz="1700" b="1"/>
            </a:lvl4pPr>
            <a:lvl5pPr marL="1985528" indent="0">
              <a:buNone/>
              <a:defRPr sz="1700" b="1"/>
            </a:lvl5pPr>
            <a:lvl6pPr marL="2481910" indent="0">
              <a:buNone/>
              <a:defRPr sz="1700" b="1"/>
            </a:lvl6pPr>
            <a:lvl7pPr marL="2978292" indent="0">
              <a:buNone/>
              <a:defRPr sz="1700" b="1"/>
            </a:lvl7pPr>
            <a:lvl8pPr marL="3474674" indent="0">
              <a:buNone/>
              <a:defRPr sz="1700" b="1"/>
            </a:lvl8pPr>
            <a:lvl9pPr marL="3971056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9" y="2464859"/>
            <a:ext cx="4445953" cy="4478126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B0A3-C93E-46E0-BFB8-CDDEFD105D50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824B8-3D73-48EB-920C-1794E5A376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08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B0A3-C93E-46E0-BFB8-CDDEFD105D50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824B8-3D73-48EB-920C-1794E5A376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297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B0A3-C93E-46E0-BFB8-CDDEFD105D50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824B8-3D73-48EB-920C-1794E5A376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215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6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6" y="309458"/>
            <a:ext cx="5622925" cy="6633529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8"/>
            <a:ext cx="3309144" cy="5316539"/>
          </a:xfrm>
        </p:spPr>
        <p:txBody>
          <a:bodyPr/>
          <a:lstStyle>
            <a:lvl1pPr marL="0" indent="0">
              <a:buNone/>
              <a:defRPr sz="1500"/>
            </a:lvl1pPr>
            <a:lvl2pPr marL="496382" indent="0">
              <a:buNone/>
              <a:defRPr sz="1300"/>
            </a:lvl2pPr>
            <a:lvl3pPr marL="992764" indent="0">
              <a:buNone/>
              <a:defRPr sz="1100"/>
            </a:lvl3pPr>
            <a:lvl4pPr marL="1489146" indent="0">
              <a:buNone/>
              <a:defRPr sz="1000"/>
            </a:lvl4pPr>
            <a:lvl5pPr marL="1985528" indent="0">
              <a:buNone/>
              <a:defRPr sz="1000"/>
            </a:lvl5pPr>
            <a:lvl6pPr marL="2481910" indent="0">
              <a:buNone/>
              <a:defRPr sz="1000"/>
            </a:lvl6pPr>
            <a:lvl7pPr marL="2978292" indent="0">
              <a:buNone/>
              <a:defRPr sz="1000"/>
            </a:lvl7pPr>
            <a:lvl8pPr marL="3474674" indent="0">
              <a:buNone/>
              <a:defRPr sz="1000"/>
            </a:lvl8pPr>
            <a:lvl9pPr marL="3971056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B0A3-C93E-46E0-BFB8-CDDEFD105D50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824B8-3D73-48EB-920C-1794E5A376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86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9"/>
            <a:ext cx="6035040" cy="4663440"/>
          </a:xfrm>
        </p:spPr>
        <p:txBody>
          <a:bodyPr/>
          <a:lstStyle>
            <a:lvl1pPr marL="0" indent="0">
              <a:buNone/>
              <a:defRPr sz="3500"/>
            </a:lvl1pPr>
            <a:lvl2pPr marL="496382" indent="0">
              <a:buNone/>
              <a:defRPr sz="3000"/>
            </a:lvl2pPr>
            <a:lvl3pPr marL="992764" indent="0">
              <a:buNone/>
              <a:defRPr sz="2600"/>
            </a:lvl3pPr>
            <a:lvl4pPr marL="1489146" indent="0">
              <a:buNone/>
              <a:defRPr sz="2200"/>
            </a:lvl4pPr>
            <a:lvl5pPr marL="1985528" indent="0">
              <a:buNone/>
              <a:defRPr sz="2200"/>
            </a:lvl5pPr>
            <a:lvl6pPr marL="2481910" indent="0">
              <a:buNone/>
              <a:defRPr sz="2200"/>
            </a:lvl6pPr>
            <a:lvl7pPr marL="2978292" indent="0">
              <a:buNone/>
              <a:defRPr sz="2200"/>
            </a:lvl7pPr>
            <a:lvl8pPr marL="3474674" indent="0">
              <a:buNone/>
              <a:defRPr sz="2200"/>
            </a:lvl8pPr>
            <a:lvl9pPr marL="3971056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4"/>
            <a:ext cx="6035040" cy="912176"/>
          </a:xfrm>
        </p:spPr>
        <p:txBody>
          <a:bodyPr/>
          <a:lstStyle>
            <a:lvl1pPr marL="0" indent="0">
              <a:buNone/>
              <a:defRPr sz="1500"/>
            </a:lvl1pPr>
            <a:lvl2pPr marL="496382" indent="0">
              <a:buNone/>
              <a:defRPr sz="1300"/>
            </a:lvl2pPr>
            <a:lvl3pPr marL="992764" indent="0">
              <a:buNone/>
              <a:defRPr sz="1100"/>
            </a:lvl3pPr>
            <a:lvl4pPr marL="1489146" indent="0">
              <a:buNone/>
              <a:defRPr sz="1000"/>
            </a:lvl4pPr>
            <a:lvl5pPr marL="1985528" indent="0">
              <a:buNone/>
              <a:defRPr sz="1000"/>
            </a:lvl5pPr>
            <a:lvl6pPr marL="2481910" indent="0">
              <a:buNone/>
              <a:defRPr sz="1000"/>
            </a:lvl6pPr>
            <a:lvl7pPr marL="2978292" indent="0">
              <a:buNone/>
              <a:defRPr sz="1000"/>
            </a:lvl7pPr>
            <a:lvl8pPr marL="3474674" indent="0">
              <a:buNone/>
              <a:defRPr sz="1000"/>
            </a:lvl8pPr>
            <a:lvl9pPr marL="3971056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B0A3-C93E-46E0-BFB8-CDDEFD105D50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824B8-3D73-48EB-920C-1794E5A376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492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99276" tIns="49638" rIns="99276" bIns="4963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 vert="horz" lIns="99276" tIns="49638" rIns="99276" bIns="4963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9"/>
          </a:xfrm>
          <a:prstGeom prst="rect">
            <a:avLst/>
          </a:prstGeom>
        </p:spPr>
        <p:txBody>
          <a:bodyPr vert="horz" lIns="99276" tIns="49638" rIns="99276" bIns="49638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BB0A3-C93E-46E0-BFB8-CDDEFD105D50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9"/>
          </a:xfrm>
          <a:prstGeom prst="rect">
            <a:avLst/>
          </a:prstGeom>
        </p:spPr>
        <p:txBody>
          <a:bodyPr vert="horz" lIns="99276" tIns="49638" rIns="99276" bIns="49638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9"/>
          </a:xfrm>
          <a:prstGeom prst="rect">
            <a:avLst/>
          </a:prstGeom>
        </p:spPr>
        <p:txBody>
          <a:bodyPr vert="horz" lIns="99276" tIns="49638" rIns="99276" bIns="49638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824B8-3D73-48EB-920C-1794E5A376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741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2764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2287" indent="-372287" algn="l" defTabSz="992764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6621" indent="-310239" algn="l" defTabSz="992764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0955" indent="-248191" algn="l" defTabSz="9927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7337" indent="-248191" algn="l" defTabSz="99276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3719" indent="-248191" algn="l" defTabSz="99276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0101" indent="-248191" algn="l" defTabSz="9927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26483" indent="-248191" algn="l" defTabSz="9927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22865" indent="-248191" algn="l" defTabSz="9927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19247" indent="-248191" algn="l" defTabSz="9927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6382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2764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89146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5528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1910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8292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74674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71056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png"/><Relationship Id="rId3" Type="http://schemas.openxmlformats.org/officeDocument/2006/relationships/image" Target="../media/image1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11" Type="http://schemas.openxmlformats.org/officeDocument/2006/relationships/image" Target="../media/image12.jp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Relationship Id="rId1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15"/>
          <p:cNvSpPr txBox="1"/>
          <p:nvPr/>
        </p:nvSpPr>
        <p:spPr>
          <a:xfrm>
            <a:off x="7340575" y="46687"/>
            <a:ext cx="2640965" cy="767902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vert="horz" wrap="square" lIns="0" tIns="0" rIns="0" bIns="0" rtlCol="0">
            <a:spAutoFit/>
          </a:bodyPr>
          <a:lstStyle/>
          <a:p>
            <a:pPr lvl="0" algn="ctr"/>
            <a:endParaRPr lang="en-US" sz="1400" b="1" u="sng" dirty="0" smtClean="0"/>
          </a:p>
          <a:p>
            <a:pPr lvl="0" algn="ctr"/>
            <a:r>
              <a:rPr lang="en-US" sz="1400" b="1" u="sng" dirty="0" smtClean="0">
                <a:solidFill>
                  <a:srgbClr val="FF0000"/>
                </a:solidFill>
              </a:rPr>
              <a:t>Thursday May 31</a:t>
            </a:r>
          </a:p>
          <a:p>
            <a:pPr lvl="0" algn="ctr"/>
            <a:endParaRPr lang="en-US" sz="1200" b="1" i="1" dirty="0" smtClean="0"/>
          </a:p>
          <a:p>
            <a:pPr algn="ctr"/>
            <a:r>
              <a:rPr lang="en-US" sz="1200" b="1" i="1" dirty="0" smtClean="0"/>
              <a:t>7:30 </a:t>
            </a:r>
            <a:r>
              <a:rPr lang="en-US" sz="1200" b="1" i="1" dirty="0"/>
              <a:t>am Breakfast JMCC Café</a:t>
            </a:r>
          </a:p>
          <a:p>
            <a:pPr lvl="0" algn="ctr"/>
            <a:endParaRPr lang="en-US" sz="1400" b="1" i="1" dirty="0" smtClean="0"/>
          </a:p>
          <a:p>
            <a:pPr lvl="0" algn="ctr"/>
            <a:r>
              <a:rPr lang="en-US" sz="1400" b="1" i="1" dirty="0" smtClean="0">
                <a:solidFill>
                  <a:srgbClr val="006600"/>
                </a:solidFill>
              </a:rPr>
              <a:t>Comparative </a:t>
            </a:r>
            <a:r>
              <a:rPr lang="en-US" sz="1400" b="1" i="1" dirty="0">
                <a:solidFill>
                  <a:srgbClr val="006600"/>
                </a:solidFill>
              </a:rPr>
              <a:t>Genomics </a:t>
            </a:r>
            <a:endParaRPr lang="en-US" sz="1400" b="1" i="1" dirty="0" smtClean="0">
              <a:solidFill>
                <a:srgbClr val="006600"/>
              </a:solidFill>
            </a:endParaRPr>
          </a:p>
          <a:p>
            <a:pPr lvl="0" algn="ctr"/>
            <a:r>
              <a:rPr lang="en-US" sz="1400" b="1" i="1" dirty="0" smtClean="0">
                <a:solidFill>
                  <a:srgbClr val="006600"/>
                </a:solidFill>
              </a:rPr>
              <a:t>and </a:t>
            </a:r>
            <a:r>
              <a:rPr lang="en-US" sz="1400" b="1" i="1" dirty="0">
                <a:solidFill>
                  <a:srgbClr val="006600"/>
                </a:solidFill>
              </a:rPr>
              <a:t>Bioinformatics</a:t>
            </a:r>
          </a:p>
          <a:p>
            <a:pPr lvl="0"/>
            <a:r>
              <a:rPr lang="en-US" sz="1400" b="1" i="1" dirty="0"/>
              <a:t>        </a:t>
            </a:r>
            <a:endParaRPr lang="en-US" sz="1400" b="1" i="1" dirty="0" smtClean="0"/>
          </a:p>
          <a:p>
            <a:pPr lvl="0"/>
            <a:r>
              <a:rPr lang="en-US" sz="1400" b="1" i="1" dirty="0"/>
              <a:t> </a:t>
            </a:r>
            <a:r>
              <a:rPr lang="en-US" sz="1400" b="1" i="1" dirty="0" smtClean="0"/>
              <a:t>       </a:t>
            </a:r>
            <a:r>
              <a:rPr lang="en-US" sz="1200" b="1" i="1" dirty="0" smtClean="0"/>
              <a:t>8:30 </a:t>
            </a:r>
            <a:r>
              <a:rPr lang="en-US" sz="1200" b="1" i="1" dirty="0"/>
              <a:t>am  </a:t>
            </a:r>
            <a:r>
              <a:rPr lang="en-US" sz="1200" b="1" i="1" dirty="0" smtClean="0"/>
              <a:t>Jonathan Wendel </a:t>
            </a:r>
            <a:r>
              <a:rPr lang="en-US" sz="1200" b="1" i="1" dirty="0"/>
              <a:t>(Plenary)</a:t>
            </a:r>
          </a:p>
          <a:p>
            <a:pPr lvl="0"/>
            <a:r>
              <a:rPr lang="en-US" sz="1200" b="1" i="1" dirty="0"/>
              <a:t>         </a:t>
            </a:r>
            <a:r>
              <a:rPr lang="en-US" sz="1200" b="1" i="1" dirty="0" smtClean="0"/>
              <a:t>9:00 </a:t>
            </a:r>
            <a:r>
              <a:rPr lang="en-US" sz="1200" b="1" i="1" dirty="0"/>
              <a:t>am </a:t>
            </a:r>
            <a:r>
              <a:rPr lang="en-US" sz="1200" b="1" i="1" dirty="0" smtClean="0"/>
              <a:t> Dorrie Main </a:t>
            </a:r>
            <a:r>
              <a:rPr lang="en-US" sz="1200" b="1" i="1" dirty="0"/>
              <a:t>(Plenary)</a:t>
            </a:r>
          </a:p>
          <a:p>
            <a:pPr lvl="0"/>
            <a:r>
              <a:rPr lang="en-US" sz="1200" b="1" i="1" dirty="0"/>
              <a:t>         </a:t>
            </a:r>
            <a:r>
              <a:rPr lang="en-US" sz="1200" b="1" i="1" dirty="0" smtClean="0"/>
              <a:t>9:30 am  </a:t>
            </a:r>
            <a:r>
              <a:rPr lang="en-US" sz="1200" b="1" i="1" dirty="0" err="1"/>
              <a:t>Maojun</a:t>
            </a:r>
            <a:r>
              <a:rPr lang="en-US" sz="1200" b="1" i="1" dirty="0"/>
              <a:t> </a:t>
            </a:r>
            <a:r>
              <a:rPr lang="en-US" sz="1200" b="1" i="1" dirty="0" smtClean="0"/>
              <a:t>Wang</a:t>
            </a:r>
            <a:endParaRPr lang="en-US" sz="1200" b="1" i="1" dirty="0"/>
          </a:p>
          <a:p>
            <a:pPr lvl="0"/>
            <a:r>
              <a:rPr lang="en-US" sz="1200" b="1" i="1" dirty="0"/>
              <a:t>         </a:t>
            </a:r>
            <a:r>
              <a:rPr lang="en-US" sz="1200" b="1" i="1" dirty="0" smtClean="0"/>
              <a:t>9:45 am  </a:t>
            </a:r>
            <a:r>
              <a:rPr lang="en-US" sz="1200" b="1" i="1" dirty="0"/>
              <a:t>Jing </a:t>
            </a:r>
            <a:r>
              <a:rPr lang="en-US" sz="1200" b="1" i="1" dirty="0" smtClean="0"/>
              <a:t>Yu</a:t>
            </a:r>
            <a:endParaRPr lang="en-US" sz="1200" b="1" i="1" dirty="0"/>
          </a:p>
          <a:p>
            <a:pPr lvl="0"/>
            <a:r>
              <a:rPr lang="en-US" sz="1200" b="1" i="1" dirty="0"/>
              <a:t>       </a:t>
            </a:r>
            <a:r>
              <a:rPr lang="en-US" sz="1200" b="1" i="1" dirty="0" smtClean="0"/>
              <a:t>10:00 am  </a:t>
            </a:r>
            <a:r>
              <a:rPr lang="en-US" sz="1200" b="1" i="1" dirty="0"/>
              <a:t>Daniel </a:t>
            </a:r>
            <a:r>
              <a:rPr lang="en-US" sz="1200" b="1" i="1" dirty="0" smtClean="0"/>
              <a:t>Peterson</a:t>
            </a:r>
            <a:endParaRPr lang="en-US" sz="1200" b="1" i="1" dirty="0"/>
          </a:p>
          <a:p>
            <a:pPr lvl="0"/>
            <a:r>
              <a:rPr lang="en-US" sz="1200" b="1" i="1" dirty="0"/>
              <a:t>       </a:t>
            </a:r>
            <a:r>
              <a:rPr lang="en-US" sz="1200" b="1" i="1" dirty="0" smtClean="0"/>
              <a:t>10:15 </a:t>
            </a:r>
            <a:r>
              <a:rPr lang="en-US" sz="1200" b="1" i="1" dirty="0"/>
              <a:t>am  </a:t>
            </a:r>
            <a:r>
              <a:rPr lang="en-US" sz="1200" b="1" i="1" dirty="0" smtClean="0"/>
              <a:t>coffee </a:t>
            </a:r>
            <a:r>
              <a:rPr lang="en-US" sz="1200" b="1" i="1" dirty="0"/>
              <a:t>&amp; tea</a:t>
            </a:r>
          </a:p>
          <a:p>
            <a:r>
              <a:rPr lang="en-US" sz="1200" b="1" i="1" dirty="0"/>
              <a:t>       </a:t>
            </a:r>
            <a:r>
              <a:rPr lang="en-US" sz="1200" b="1" i="1" dirty="0" smtClean="0"/>
              <a:t>10:45 am  </a:t>
            </a:r>
            <a:r>
              <a:rPr lang="en-US" sz="900" b="1" i="1" dirty="0"/>
              <a:t>Chun-</a:t>
            </a:r>
            <a:r>
              <a:rPr lang="en-US" sz="900" b="1" i="1" dirty="0" err="1"/>
              <a:t>Huai</a:t>
            </a:r>
            <a:r>
              <a:rPr lang="en-US" sz="900" b="1" i="1" dirty="0"/>
              <a:t> </a:t>
            </a:r>
            <a:r>
              <a:rPr lang="en-US" sz="900" b="1" i="1" dirty="0" smtClean="0"/>
              <a:t>Cheng</a:t>
            </a:r>
          </a:p>
          <a:p>
            <a:r>
              <a:rPr lang="en-US" sz="900" b="1" i="1" dirty="0"/>
              <a:t> </a:t>
            </a:r>
            <a:r>
              <a:rPr lang="en-US" sz="900" b="1" i="1" dirty="0" smtClean="0"/>
              <a:t>                                  Amanda </a:t>
            </a:r>
            <a:r>
              <a:rPr lang="en-US" sz="900" b="1" i="1" dirty="0"/>
              <a:t>Hulse-Kemp</a:t>
            </a:r>
            <a:r>
              <a:rPr lang="en-US" sz="900" b="1" i="1" dirty="0" smtClean="0"/>
              <a:t>,</a:t>
            </a:r>
            <a:r>
              <a:rPr lang="en-US" sz="900" b="1" i="1" dirty="0"/>
              <a:t> Ping </a:t>
            </a:r>
            <a:r>
              <a:rPr lang="en-US" sz="900" b="1" i="1" dirty="0" smtClean="0"/>
              <a:t>Zheng</a:t>
            </a:r>
          </a:p>
          <a:p>
            <a:r>
              <a:rPr lang="en-US" sz="900" b="1" i="1" dirty="0" smtClean="0"/>
              <a:t>                                   Katheryn Buble, </a:t>
            </a:r>
            <a:r>
              <a:rPr lang="en-US" sz="900" b="1" i="1" dirty="0" err="1"/>
              <a:t>Zhenzhen</a:t>
            </a:r>
            <a:r>
              <a:rPr lang="en-US" sz="900" b="1" i="1" dirty="0"/>
              <a:t> </a:t>
            </a:r>
            <a:r>
              <a:rPr lang="en-US" sz="900" b="1" i="1" dirty="0" smtClean="0"/>
              <a:t>Xu </a:t>
            </a:r>
          </a:p>
          <a:p>
            <a:pPr lvl="0"/>
            <a:r>
              <a:rPr lang="en-US" sz="900" b="1" i="1" dirty="0" smtClean="0"/>
              <a:t>                                   </a:t>
            </a:r>
            <a:r>
              <a:rPr lang="en-US" sz="900" b="1" i="1" dirty="0" err="1" smtClean="0"/>
              <a:t>Tianlun</a:t>
            </a:r>
            <a:r>
              <a:rPr lang="en-US" sz="900" b="1" i="1" dirty="0" smtClean="0"/>
              <a:t> </a:t>
            </a:r>
            <a:r>
              <a:rPr lang="en-US" sz="900" b="1" i="1" dirty="0"/>
              <a:t>Zhao, Guozhong </a:t>
            </a:r>
            <a:r>
              <a:rPr lang="en-US" sz="900" b="1" i="1" dirty="0" smtClean="0"/>
              <a:t>Zhu                                                  </a:t>
            </a:r>
          </a:p>
          <a:p>
            <a:pPr lvl="0"/>
            <a:r>
              <a:rPr lang="en-US" sz="1200" b="1" i="1" dirty="0" smtClean="0"/>
              <a:t>       11:20 am  Posters</a:t>
            </a:r>
            <a:endParaRPr lang="en-US" sz="1200" b="1" i="1" dirty="0"/>
          </a:p>
          <a:p>
            <a:pPr lvl="0"/>
            <a:r>
              <a:rPr lang="en-US" sz="1200" b="1" i="1" dirty="0" smtClean="0"/>
              <a:t>       12:00 pm  Lunch </a:t>
            </a:r>
            <a:r>
              <a:rPr lang="en-US" sz="1200" b="1" i="1" dirty="0"/>
              <a:t>JMCC </a:t>
            </a:r>
            <a:r>
              <a:rPr lang="en-US" sz="1200" b="1" i="1" dirty="0" smtClean="0"/>
              <a:t>Café</a:t>
            </a:r>
          </a:p>
          <a:p>
            <a:pPr lvl="0"/>
            <a:r>
              <a:rPr lang="en-US" sz="1400" b="1" i="1" dirty="0" smtClean="0"/>
              <a:t>          </a:t>
            </a:r>
            <a:endParaRPr lang="en-US" sz="1400" b="1" i="1" dirty="0"/>
          </a:p>
          <a:p>
            <a:pPr lvl="0" algn="ctr"/>
            <a:r>
              <a:rPr lang="en-US" sz="1200" b="1" i="1" dirty="0" smtClean="0"/>
              <a:t>Afternoon on your own</a:t>
            </a:r>
          </a:p>
          <a:p>
            <a:pPr lvl="0" algn="ctr"/>
            <a:r>
              <a:rPr lang="en-US" sz="1200" b="1" i="1" dirty="0" smtClean="0"/>
              <a:t>to explore Edinburgh</a:t>
            </a:r>
          </a:p>
          <a:p>
            <a:pPr lvl="0" algn="ctr"/>
            <a:endParaRPr lang="en-US" sz="1400" b="1" i="1" dirty="0"/>
          </a:p>
          <a:p>
            <a:pPr algn="ctr"/>
            <a:r>
              <a:rPr lang="en-US" sz="1400" b="1" u="sng" dirty="0" smtClean="0">
                <a:solidFill>
                  <a:srgbClr val="FF0000"/>
                </a:solidFill>
              </a:rPr>
              <a:t>Friday June 1 </a:t>
            </a:r>
          </a:p>
          <a:p>
            <a:pPr algn="ctr"/>
            <a:endParaRPr lang="en-US" sz="1400" b="1" i="1" u="sng" dirty="0"/>
          </a:p>
          <a:p>
            <a:r>
              <a:rPr lang="en-US" sz="1200" b="1" i="1" dirty="0" smtClean="0"/>
              <a:t>        7:00 </a:t>
            </a:r>
            <a:r>
              <a:rPr lang="en-US" sz="1200" b="1" i="1" dirty="0"/>
              <a:t>am </a:t>
            </a:r>
            <a:r>
              <a:rPr lang="en-US" sz="1200" b="1" i="1" dirty="0" smtClean="0"/>
              <a:t>  Breakfast </a:t>
            </a:r>
            <a:r>
              <a:rPr lang="en-US" sz="1200" b="1" i="1" dirty="0"/>
              <a:t>JMCC Café</a:t>
            </a:r>
          </a:p>
          <a:p>
            <a:pPr algn="ctr"/>
            <a:endParaRPr lang="en-US" sz="1400" b="1" u="sng" dirty="0"/>
          </a:p>
          <a:p>
            <a:pPr algn="ctr"/>
            <a:r>
              <a:rPr lang="en-US" sz="1400" b="1" i="1" dirty="0" smtClean="0">
                <a:solidFill>
                  <a:srgbClr val="006600"/>
                </a:solidFill>
              </a:rPr>
              <a:t>Bus Tour</a:t>
            </a:r>
          </a:p>
          <a:p>
            <a:endParaRPr lang="en-US" sz="1200" b="1" i="1" dirty="0" smtClean="0"/>
          </a:p>
          <a:p>
            <a:r>
              <a:rPr lang="en-US" sz="1200" b="1" i="1" dirty="0"/>
              <a:t> </a:t>
            </a:r>
            <a:r>
              <a:rPr lang="en-US" sz="1200" b="1" i="1" dirty="0" smtClean="0"/>
              <a:t>       7:30 am   Load buses</a:t>
            </a:r>
          </a:p>
          <a:p>
            <a:r>
              <a:rPr lang="en-US" sz="1200" b="1" i="1" dirty="0" smtClean="0"/>
              <a:t>        9:15 am   James Hutton Institute</a:t>
            </a:r>
          </a:p>
          <a:p>
            <a:r>
              <a:rPr lang="en-US" sz="1200" b="1" i="1" dirty="0" smtClean="0"/>
              <a:t>                          </a:t>
            </a:r>
            <a:r>
              <a:rPr lang="en-GB" sz="900" b="1" i="1" dirty="0" smtClean="0"/>
              <a:t>Gaynor </a:t>
            </a:r>
            <a:r>
              <a:rPr lang="en-GB" sz="900" b="1" i="1" dirty="0"/>
              <a:t>Mackenzie</a:t>
            </a:r>
            <a:r>
              <a:rPr lang="en-US" sz="900" b="1" i="1" dirty="0" smtClean="0"/>
              <a:t> &amp; </a:t>
            </a:r>
            <a:r>
              <a:rPr lang="en-GB" sz="900" b="1" i="1" dirty="0" smtClean="0"/>
              <a:t>Robbie </a:t>
            </a:r>
            <a:r>
              <a:rPr lang="en-GB" sz="900" b="1" i="1" dirty="0"/>
              <a:t>Waugh</a:t>
            </a:r>
            <a:r>
              <a:rPr lang="en-US" sz="900" b="1" i="1" dirty="0" smtClean="0"/>
              <a:t>        </a:t>
            </a:r>
          </a:p>
          <a:p>
            <a:r>
              <a:rPr lang="en-US" sz="1200" b="1" i="1" dirty="0" smtClean="0"/>
              <a:t>      12:00 pm   </a:t>
            </a:r>
            <a:r>
              <a:rPr lang="en-US" sz="1200" b="1" i="1" dirty="0" err="1" smtClean="0"/>
              <a:t>Edradour</a:t>
            </a:r>
            <a:r>
              <a:rPr lang="en-US" sz="1200" b="1" i="1" dirty="0" smtClean="0"/>
              <a:t> Distillery</a:t>
            </a:r>
          </a:p>
          <a:p>
            <a:r>
              <a:rPr lang="en-US" sz="1200" b="1" i="1" dirty="0"/>
              <a:t> </a:t>
            </a:r>
            <a:r>
              <a:rPr lang="en-US" sz="1200" b="1" i="1" dirty="0" smtClean="0"/>
              <a:t>       1:00 pm   Blair Athol Distillery</a:t>
            </a:r>
          </a:p>
          <a:p>
            <a:r>
              <a:rPr lang="en-US" sz="1200" b="1" i="1" dirty="0" smtClean="0"/>
              <a:t>        2:30 pm   Blair Castle (lunch)</a:t>
            </a:r>
          </a:p>
          <a:p>
            <a:r>
              <a:rPr lang="en-US" sz="1200" b="1" i="1" dirty="0" smtClean="0"/>
              <a:t>        6:00 pm   Arrive in Edinburgh</a:t>
            </a:r>
          </a:p>
          <a:p>
            <a:r>
              <a:rPr lang="en-US" sz="1200" b="1" i="1" dirty="0"/>
              <a:t> </a:t>
            </a:r>
            <a:r>
              <a:rPr lang="en-US" sz="1200" b="1" i="1" dirty="0" smtClean="0"/>
              <a:t>                        </a:t>
            </a:r>
          </a:p>
          <a:p>
            <a:pPr algn="ctr"/>
            <a:r>
              <a:rPr lang="en-US" sz="1200" b="1" i="1" dirty="0" smtClean="0"/>
              <a:t>Dinner </a:t>
            </a:r>
            <a:r>
              <a:rPr lang="en-US" sz="1200" b="1" i="1" dirty="0"/>
              <a:t>on your </a:t>
            </a:r>
            <a:r>
              <a:rPr lang="en-US" sz="1200" b="1" i="1" dirty="0" smtClean="0"/>
              <a:t>own</a:t>
            </a:r>
          </a:p>
        </p:txBody>
      </p:sp>
      <p:sp>
        <p:nvSpPr>
          <p:cNvPr id="13" name="object 15"/>
          <p:cNvSpPr txBox="1"/>
          <p:nvPr/>
        </p:nvSpPr>
        <p:spPr>
          <a:xfrm>
            <a:off x="145659" y="109508"/>
            <a:ext cx="2667000" cy="758669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vert="horz" wrap="square" lIns="0" tIns="0" rIns="0" bIns="0" rtlCol="0">
            <a:spAutoFit/>
          </a:bodyPr>
          <a:lstStyle/>
          <a:p>
            <a:pPr lvl="0" algn="ctr"/>
            <a:endParaRPr lang="en-US" sz="1400" b="1" u="sng" dirty="0" smtClean="0"/>
          </a:p>
          <a:p>
            <a:pPr lvl="0" algn="ctr"/>
            <a:r>
              <a:rPr lang="en-US" sz="1400" b="1" u="sng" dirty="0" smtClean="0">
                <a:solidFill>
                  <a:srgbClr val="FF0000"/>
                </a:solidFill>
              </a:rPr>
              <a:t>Monday May 28 </a:t>
            </a:r>
          </a:p>
          <a:p>
            <a:pPr lvl="0"/>
            <a:r>
              <a:rPr lang="en-US" sz="1400" b="1" i="1" dirty="0" smtClean="0"/>
              <a:t>       </a:t>
            </a:r>
          </a:p>
          <a:p>
            <a:pPr lvl="0"/>
            <a:r>
              <a:rPr lang="en-US" sz="1400" b="1" i="1" dirty="0"/>
              <a:t> </a:t>
            </a:r>
            <a:r>
              <a:rPr lang="en-US" sz="1400" b="1" i="1" dirty="0" smtClean="0"/>
              <a:t>       </a:t>
            </a:r>
            <a:r>
              <a:rPr lang="en-US" sz="1200" b="1" i="1" dirty="0" smtClean="0"/>
              <a:t>4 - 6 pm   Badge Pickup JMCC Foyer</a:t>
            </a:r>
          </a:p>
          <a:p>
            <a:pPr lvl="0"/>
            <a:r>
              <a:rPr lang="en-US" sz="1200" b="1" i="1" dirty="0" smtClean="0"/>
              <a:t>         7 - 9  pm  Welcome Reception</a:t>
            </a:r>
          </a:p>
          <a:p>
            <a:pPr lvl="0"/>
            <a:r>
              <a:rPr lang="en-US" sz="1200" b="1" i="1" dirty="0" smtClean="0"/>
              <a:t>                          </a:t>
            </a:r>
            <a:endParaRPr lang="en-US" sz="1400" b="1" dirty="0" smtClean="0"/>
          </a:p>
          <a:p>
            <a:pPr algn="ctr"/>
            <a:r>
              <a:rPr lang="en-US" sz="1300" dirty="0" smtClean="0"/>
              <a:t> </a:t>
            </a:r>
            <a:r>
              <a:rPr lang="en-US" sz="1400" b="1" u="sng" dirty="0" smtClean="0">
                <a:solidFill>
                  <a:srgbClr val="FF0000"/>
                </a:solidFill>
              </a:rPr>
              <a:t>Tuesday May 29 </a:t>
            </a:r>
          </a:p>
          <a:p>
            <a:r>
              <a:rPr lang="en-US" sz="1200" b="1" i="1" dirty="0" smtClean="0"/>
              <a:t>          </a:t>
            </a:r>
          </a:p>
          <a:p>
            <a:r>
              <a:rPr lang="en-US" sz="1200" b="1" i="1" dirty="0"/>
              <a:t> </a:t>
            </a:r>
            <a:r>
              <a:rPr lang="en-US" sz="1200" b="1" i="1" dirty="0" smtClean="0"/>
              <a:t>         7:30 am   Breakfast JMCC Café</a:t>
            </a:r>
          </a:p>
          <a:p>
            <a:endParaRPr lang="en-US" sz="1400" b="1" i="1" dirty="0" smtClean="0"/>
          </a:p>
          <a:p>
            <a:pPr algn="ctr"/>
            <a:r>
              <a:rPr lang="en-US" sz="1400" b="1" i="1" dirty="0" smtClean="0">
                <a:solidFill>
                  <a:srgbClr val="006600"/>
                </a:solidFill>
              </a:rPr>
              <a:t> Applied Genomics and Breeding</a:t>
            </a:r>
          </a:p>
          <a:p>
            <a:pPr lvl="0"/>
            <a:r>
              <a:rPr lang="en-US" sz="1400" b="1" i="1" dirty="0"/>
              <a:t> </a:t>
            </a:r>
            <a:r>
              <a:rPr lang="en-US" sz="1400" b="1" i="1" dirty="0" smtClean="0"/>
              <a:t>        </a:t>
            </a:r>
          </a:p>
          <a:p>
            <a:pPr lvl="0"/>
            <a:r>
              <a:rPr lang="en-US" sz="1400" b="1" i="1" dirty="0"/>
              <a:t> </a:t>
            </a:r>
            <a:r>
              <a:rPr lang="en-US" sz="1400" b="1" i="1" dirty="0" smtClean="0"/>
              <a:t>        </a:t>
            </a:r>
            <a:r>
              <a:rPr lang="en-US" sz="1200" b="1" i="1" dirty="0" smtClean="0"/>
              <a:t>8:30 am  Welcome </a:t>
            </a:r>
          </a:p>
          <a:p>
            <a:pPr lvl="0"/>
            <a:r>
              <a:rPr lang="en-US" sz="1200" b="1" i="1" dirty="0" smtClean="0"/>
              <a:t>          8:45 am  </a:t>
            </a:r>
            <a:r>
              <a:rPr lang="en-US" sz="1200" b="1" i="1" dirty="0"/>
              <a:t>John Hickey (Plenary)</a:t>
            </a:r>
          </a:p>
          <a:p>
            <a:pPr lvl="0"/>
            <a:r>
              <a:rPr lang="en-US" sz="1200" b="1" i="1" dirty="0"/>
              <a:t>          </a:t>
            </a:r>
            <a:r>
              <a:rPr lang="en-US" sz="1200" b="1" i="1" dirty="0" smtClean="0"/>
              <a:t>9:15 am  </a:t>
            </a:r>
            <a:r>
              <a:rPr lang="en-US" sz="1200" b="1" i="1" dirty="0"/>
              <a:t>Peng Chee (Plenary)</a:t>
            </a:r>
          </a:p>
          <a:p>
            <a:pPr lvl="0"/>
            <a:r>
              <a:rPr lang="en-US" sz="1200" b="1" i="1" dirty="0"/>
              <a:t>          </a:t>
            </a:r>
            <a:r>
              <a:rPr lang="en-US" sz="1200" b="1" i="1" dirty="0" smtClean="0"/>
              <a:t>9:45 am  Washington </a:t>
            </a:r>
            <a:r>
              <a:rPr lang="en-US" sz="1200" b="1" i="1" dirty="0" err="1"/>
              <a:t>Gapare</a:t>
            </a:r>
            <a:r>
              <a:rPr lang="en-US" sz="1200" b="1" i="1" dirty="0"/>
              <a:t> </a:t>
            </a:r>
            <a:endParaRPr lang="en-US" sz="1200" b="1" i="1" dirty="0" smtClean="0"/>
          </a:p>
          <a:p>
            <a:pPr lvl="0"/>
            <a:r>
              <a:rPr lang="en-US" sz="1200" b="1" i="1" dirty="0"/>
              <a:t> </a:t>
            </a:r>
            <a:r>
              <a:rPr lang="en-US" sz="1200" b="1" i="1" dirty="0" smtClean="0"/>
              <a:t>       10:00 am  Xianlong Zhang</a:t>
            </a:r>
            <a:endParaRPr lang="en-US" sz="1200" b="1" i="1" dirty="0"/>
          </a:p>
          <a:p>
            <a:pPr lvl="0"/>
            <a:r>
              <a:rPr lang="en-US" sz="1200" b="1" i="1" dirty="0" smtClean="0"/>
              <a:t>        10:15 am  coffee and tea</a:t>
            </a:r>
            <a:endParaRPr lang="en-US" sz="1200" b="1" i="1" dirty="0"/>
          </a:p>
          <a:p>
            <a:pPr lvl="0"/>
            <a:r>
              <a:rPr lang="en-US" sz="1200" b="1" i="1" dirty="0"/>
              <a:t>        </a:t>
            </a:r>
            <a:r>
              <a:rPr lang="en-US" sz="1200" b="1" i="1" dirty="0" smtClean="0"/>
              <a:t>10:45 am  </a:t>
            </a:r>
            <a:r>
              <a:rPr lang="en-US" sz="1200" b="1" i="1" dirty="0"/>
              <a:t>Paul </a:t>
            </a:r>
            <a:r>
              <a:rPr lang="en-US" sz="1200" b="1" i="1" dirty="0" smtClean="0"/>
              <a:t>Chomet </a:t>
            </a:r>
            <a:endParaRPr lang="en-US" sz="1200" b="1" i="1" dirty="0"/>
          </a:p>
          <a:p>
            <a:pPr lvl="0"/>
            <a:r>
              <a:rPr lang="en-US" sz="1200" b="1" i="1" dirty="0" smtClean="0"/>
              <a:t>        11:00 am  </a:t>
            </a:r>
            <a:r>
              <a:rPr lang="en-US" sz="900" b="1" i="1" dirty="0" smtClean="0"/>
              <a:t>Jodi Scheffler, </a:t>
            </a:r>
            <a:r>
              <a:rPr lang="en-US" sz="900" b="1" i="1" dirty="0"/>
              <a:t>Shuli </a:t>
            </a:r>
            <a:r>
              <a:rPr lang="en-US" sz="900" b="1" i="1" dirty="0" smtClean="0"/>
              <a:t>Fan </a:t>
            </a:r>
          </a:p>
          <a:p>
            <a:pPr lvl="0"/>
            <a:r>
              <a:rPr lang="en-US" sz="900" b="1" i="1" dirty="0"/>
              <a:t> </a:t>
            </a:r>
            <a:r>
              <a:rPr lang="en-US" sz="900" b="1" i="1" dirty="0" smtClean="0"/>
              <a:t>                                    Kari Hugie, </a:t>
            </a:r>
            <a:r>
              <a:rPr lang="en-US" sz="900" b="1" i="1" dirty="0" err="1" smtClean="0"/>
              <a:t>Zhongxu</a:t>
            </a:r>
            <a:r>
              <a:rPr lang="en-US" sz="900" b="1" i="1" dirty="0" smtClean="0"/>
              <a:t> Lin </a:t>
            </a:r>
          </a:p>
          <a:p>
            <a:pPr lvl="0"/>
            <a:r>
              <a:rPr lang="en-US" sz="900" b="1" i="1" dirty="0"/>
              <a:t> </a:t>
            </a:r>
            <a:r>
              <a:rPr lang="en-US" sz="900" b="1" i="1" dirty="0" smtClean="0"/>
              <a:t>                                    Duke Pauli, </a:t>
            </a:r>
            <a:r>
              <a:rPr lang="en-US" sz="900" b="1" i="1" dirty="0"/>
              <a:t>Jenny </a:t>
            </a:r>
            <a:r>
              <a:rPr lang="en-US" sz="900" b="1" i="1" dirty="0" smtClean="0"/>
              <a:t>Koebernick</a:t>
            </a:r>
          </a:p>
          <a:p>
            <a:pPr lvl="0"/>
            <a:r>
              <a:rPr lang="en-US" sz="900" b="1" i="1" dirty="0"/>
              <a:t> </a:t>
            </a:r>
            <a:r>
              <a:rPr lang="en-US" sz="900" b="1" i="1" dirty="0" smtClean="0"/>
              <a:t>                                    Furong </a:t>
            </a:r>
            <a:r>
              <a:rPr lang="en-US" sz="900" b="1" i="1" dirty="0" smtClean="0"/>
              <a:t>Wang, </a:t>
            </a:r>
            <a:r>
              <a:rPr lang="en-US" sz="900" b="1" i="1" dirty="0" err="1" smtClean="0"/>
              <a:t>Jingxia</a:t>
            </a:r>
            <a:r>
              <a:rPr lang="en-US" sz="900" b="1" i="1" dirty="0" smtClean="0"/>
              <a:t> </a:t>
            </a:r>
            <a:r>
              <a:rPr lang="en-US" sz="900" b="1" i="1" dirty="0" smtClean="0"/>
              <a:t>Zhang, </a:t>
            </a:r>
          </a:p>
          <a:p>
            <a:pPr lvl="0"/>
            <a:r>
              <a:rPr lang="en-US" sz="1200" b="1" i="1" dirty="0"/>
              <a:t> </a:t>
            </a:r>
            <a:r>
              <a:rPr lang="en-US" sz="1200" b="1" i="1" dirty="0" smtClean="0"/>
              <a:t>       12:00 </a:t>
            </a:r>
            <a:r>
              <a:rPr lang="en-US" sz="1200" b="1" i="1" dirty="0"/>
              <a:t>pm  Lunch JMCC </a:t>
            </a:r>
            <a:r>
              <a:rPr lang="en-US" sz="1200" b="1" i="1" dirty="0" smtClean="0"/>
              <a:t>Café</a:t>
            </a:r>
          </a:p>
          <a:p>
            <a:pPr lvl="0"/>
            <a:endParaRPr lang="en-US" sz="1400" b="1" i="1" dirty="0" smtClean="0"/>
          </a:p>
          <a:p>
            <a:pPr lvl="0" algn="ctr"/>
            <a:r>
              <a:rPr lang="en-US" sz="1400" b="1" i="1" dirty="0" smtClean="0"/>
              <a:t> </a:t>
            </a:r>
            <a:r>
              <a:rPr lang="en-US" sz="1400" b="1" i="1" dirty="0" smtClean="0">
                <a:solidFill>
                  <a:srgbClr val="006600"/>
                </a:solidFill>
              </a:rPr>
              <a:t>Structural Genomics</a:t>
            </a:r>
            <a:endParaRPr lang="en-US" sz="1400" b="1" i="1" dirty="0">
              <a:solidFill>
                <a:srgbClr val="006600"/>
              </a:solidFill>
            </a:endParaRPr>
          </a:p>
          <a:p>
            <a:pPr lvl="0"/>
            <a:r>
              <a:rPr lang="en-US" sz="1200" b="1" i="1" dirty="0" smtClean="0"/>
              <a:t>         </a:t>
            </a:r>
          </a:p>
          <a:p>
            <a:pPr lvl="0"/>
            <a:r>
              <a:rPr lang="en-US" sz="1200" b="1" i="1" dirty="0"/>
              <a:t> </a:t>
            </a:r>
            <a:r>
              <a:rPr lang="en-US" sz="1200" b="1" i="1" dirty="0" smtClean="0"/>
              <a:t>         1:00 pm  Jeff Chen (Plenary)</a:t>
            </a:r>
            <a:endParaRPr lang="en-US" sz="1200" b="1" i="1" dirty="0"/>
          </a:p>
          <a:p>
            <a:pPr lvl="0"/>
            <a:r>
              <a:rPr lang="en-US" sz="1200" b="1" i="1" dirty="0"/>
              <a:t>   </a:t>
            </a:r>
            <a:r>
              <a:rPr lang="en-US" sz="1200" b="1" i="1" dirty="0" smtClean="0"/>
              <a:t>       1:30 pm  Tianzhen Zhang (Plenary)</a:t>
            </a:r>
            <a:endParaRPr lang="en-US" sz="1200" b="1" i="1" dirty="0"/>
          </a:p>
          <a:p>
            <a:pPr lvl="0"/>
            <a:r>
              <a:rPr lang="en-US" sz="1200" b="1" i="1" dirty="0"/>
              <a:t>   </a:t>
            </a:r>
            <a:r>
              <a:rPr lang="en-US" sz="1200" b="1" i="1" dirty="0" smtClean="0"/>
              <a:t>       2:00 pm  </a:t>
            </a:r>
            <a:r>
              <a:rPr lang="en-US" sz="1200" b="1" i="1" dirty="0"/>
              <a:t>Wangzhen </a:t>
            </a:r>
            <a:r>
              <a:rPr lang="en-US" sz="1200" b="1" i="1" dirty="0" smtClean="0"/>
              <a:t>Guo</a:t>
            </a:r>
          </a:p>
          <a:p>
            <a:pPr lvl="0"/>
            <a:r>
              <a:rPr lang="en-US" sz="1200" b="1" i="1" dirty="0" smtClean="0"/>
              <a:t>          2:15 pm  </a:t>
            </a:r>
            <a:r>
              <a:rPr lang="en-US" sz="1200" b="1" i="1" dirty="0" err="1" smtClean="0"/>
              <a:t>Youlu</a:t>
            </a:r>
            <a:r>
              <a:rPr lang="en-US" sz="1200" b="1" i="1" dirty="0" smtClean="0"/>
              <a:t> Yuan</a:t>
            </a:r>
            <a:endParaRPr lang="en-US" sz="1200" b="1" i="1" dirty="0" smtClean="0">
              <a:solidFill>
                <a:srgbClr val="FF0000"/>
              </a:solidFill>
            </a:endParaRPr>
          </a:p>
          <a:p>
            <a:pPr lvl="0"/>
            <a:r>
              <a:rPr lang="en-US" sz="1200" b="1" i="1" dirty="0" smtClean="0"/>
              <a:t>          2:30 pm  </a:t>
            </a:r>
            <a:r>
              <a:rPr lang="en-US" sz="1200" b="1" i="1" dirty="0" err="1"/>
              <a:t>Xiaoguang</a:t>
            </a:r>
            <a:r>
              <a:rPr lang="en-US" sz="1200" b="1" i="1" dirty="0"/>
              <a:t> </a:t>
            </a:r>
            <a:r>
              <a:rPr lang="en-US" sz="1200" b="1" i="1" dirty="0" smtClean="0"/>
              <a:t>Shang</a:t>
            </a:r>
          </a:p>
          <a:p>
            <a:pPr lvl="0"/>
            <a:r>
              <a:rPr lang="en-US" sz="1200" b="1" i="1" dirty="0" smtClean="0"/>
              <a:t>          2:45 pm  coffee &amp; tea</a:t>
            </a:r>
          </a:p>
          <a:p>
            <a:pPr lvl="0"/>
            <a:r>
              <a:rPr lang="en-US" sz="1200" b="1" i="1" dirty="0"/>
              <a:t> </a:t>
            </a:r>
            <a:r>
              <a:rPr lang="en-US" sz="1200" b="1" i="1" dirty="0" smtClean="0"/>
              <a:t>         3:15 pm  </a:t>
            </a:r>
            <a:r>
              <a:rPr lang="en-US" sz="900" b="1" i="1" dirty="0" smtClean="0"/>
              <a:t>Xinlian Shen, Guoli Song</a:t>
            </a:r>
          </a:p>
          <a:p>
            <a:pPr lvl="0"/>
            <a:r>
              <a:rPr lang="en-US" sz="900" b="1" i="1" dirty="0" smtClean="0"/>
              <a:t>                                     David Fang, </a:t>
            </a:r>
            <a:r>
              <a:rPr lang="en-US" sz="900" b="1" i="1" dirty="0" err="1" smtClean="0"/>
              <a:t>Ishwarappa</a:t>
            </a:r>
            <a:r>
              <a:rPr lang="en-US" sz="900" b="1" i="1" dirty="0" smtClean="0"/>
              <a:t> </a:t>
            </a:r>
            <a:r>
              <a:rPr lang="en-US" sz="900" b="1" i="1" dirty="0" err="1" smtClean="0"/>
              <a:t>Katageri</a:t>
            </a:r>
            <a:r>
              <a:rPr lang="en-US" sz="900" b="1" i="1" dirty="0" smtClean="0"/>
              <a:t> </a:t>
            </a:r>
          </a:p>
          <a:p>
            <a:pPr lvl="0"/>
            <a:r>
              <a:rPr lang="en-US" sz="900" b="1" i="1" dirty="0"/>
              <a:t> </a:t>
            </a:r>
            <a:r>
              <a:rPr lang="en-US" sz="900" b="1" i="1" dirty="0" smtClean="0"/>
              <a:t>                                    </a:t>
            </a:r>
            <a:r>
              <a:rPr lang="en-US" sz="900" b="1" i="1" dirty="0" err="1" smtClean="0"/>
              <a:t>Zhikun</a:t>
            </a:r>
            <a:r>
              <a:rPr lang="en-US" sz="900" b="1" i="1" dirty="0" smtClean="0"/>
              <a:t> Li, </a:t>
            </a:r>
            <a:r>
              <a:rPr lang="en-US" sz="900" b="1" i="1" dirty="0" err="1" smtClean="0"/>
              <a:t>Hongmei</a:t>
            </a:r>
            <a:r>
              <a:rPr lang="en-US" sz="900" b="1" i="1" dirty="0" smtClean="0"/>
              <a:t> Wang</a:t>
            </a:r>
          </a:p>
          <a:p>
            <a:pPr lvl="0"/>
            <a:r>
              <a:rPr lang="en-US" sz="900" b="1" i="1" dirty="0" smtClean="0"/>
              <a:t>                                     </a:t>
            </a:r>
            <a:r>
              <a:rPr lang="en-US" sz="900" b="1" i="1" dirty="0" err="1" smtClean="0"/>
              <a:t>Daigang</a:t>
            </a:r>
            <a:r>
              <a:rPr lang="en-US" sz="900" b="1" i="1" dirty="0" smtClean="0"/>
              <a:t> Yang, </a:t>
            </a:r>
            <a:r>
              <a:rPr lang="en-US" sz="900" b="1" i="1" dirty="0" err="1"/>
              <a:t>Youlu</a:t>
            </a:r>
            <a:r>
              <a:rPr lang="en-US" sz="900" b="1" i="1" dirty="0"/>
              <a:t> </a:t>
            </a:r>
            <a:r>
              <a:rPr lang="en-US" sz="900" b="1" i="1" dirty="0" smtClean="0"/>
              <a:t>Yuan</a:t>
            </a:r>
          </a:p>
          <a:p>
            <a:pPr lvl="0"/>
            <a:r>
              <a:rPr lang="en-US" sz="900" b="1" i="1" dirty="0" smtClean="0"/>
              <a:t>                                     Yan Zhang </a:t>
            </a:r>
          </a:p>
          <a:p>
            <a:pPr lvl="0"/>
            <a:r>
              <a:rPr lang="en-US" sz="1200" b="1" i="1" dirty="0" smtClean="0"/>
              <a:t>          4:00 pm  Business Meeting</a:t>
            </a:r>
          </a:p>
          <a:p>
            <a:pPr lvl="0"/>
            <a:r>
              <a:rPr lang="en-US" sz="1200" b="1" i="1" dirty="0" smtClean="0"/>
              <a:t>        </a:t>
            </a:r>
            <a:r>
              <a:rPr lang="en-US" sz="1200" b="1" i="1" dirty="0"/>
              <a:t> </a:t>
            </a:r>
            <a:r>
              <a:rPr lang="en-US" sz="1200" b="1" i="1" dirty="0" smtClean="0"/>
              <a:t> 6:30 pm  The Caves Group Dinner</a:t>
            </a:r>
          </a:p>
          <a:p>
            <a:pPr lvl="0"/>
            <a:r>
              <a:rPr lang="en-US" sz="1200" b="1" i="1" dirty="0" smtClean="0"/>
              <a:t>                           12 </a:t>
            </a:r>
            <a:r>
              <a:rPr lang="en-US" sz="1200" b="1" i="1" dirty="0" err="1" smtClean="0"/>
              <a:t>Niddry</a:t>
            </a:r>
            <a:r>
              <a:rPr lang="en-US" sz="1200" b="1" i="1" dirty="0" smtClean="0"/>
              <a:t> Street South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048000" y="6647638"/>
            <a:ext cx="4076700" cy="1048562"/>
            <a:chOff x="228600" y="5378878"/>
            <a:chExt cx="9707340" cy="2292451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39043" y="5401435"/>
              <a:ext cx="2996897" cy="2247339"/>
            </a:xfrm>
            <a:prstGeom prst="rect">
              <a:avLst/>
            </a:prstGeom>
            <a:effectLst>
              <a:softEdge rad="38100"/>
            </a:effectLst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8600" y="5378878"/>
              <a:ext cx="2660375" cy="2292451"/>
            </a:xfrm>
            <a:prstGeom prst="rect">
              <a:avLst/>
            </a:prstGeom>
            <a:effectLst>
              <a:softEdge rad="38100"/>
            </a:effectLst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8110" y="5427789"/>
              <a:ext cx="2971800" cy="2226301"/>
            </a:xfrm>
            <a:prstGeom prst="rect">
              <a:avLst/>
            </a:prstGeom>
            <a:effectLst>
              <a:softEdge rad="38100"/>
            </a:effectLst>
          </p:spPr>
        </p:pic>
      </p:grpSp>
      <p:sp>
        <p:nvSpPr>
          <p:cNvPr id="10" name="object 15"/>
          <p:cNvSpPr txBox="1"/>
          <p:nvPr/>
        </p:nvSpPr>
        <p:spPr>
          <a:xfrm>
            <a:off x="3711339" y="76200"/>
            <a:ext cx="2667000" cy="646330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vert="horz" wrap="square" lIns="0" tIns="0" rIns="0" bIns="0" rtlCol="0">
            <a:spAutoFit/>
          </a:bodyPr>
          <a:lstStyle/>
          <a:p>
            <a:pPr lvl="0" algn="ctr"/>
            <a:endParaRPr lang="en-US" sz="1400" b="1" u="sng" dirty="0" smtClean="0"/>
          </a:p>
          <a:p>
            <a:pPr lvl="0" algn="ctr"/>
            <a:r>
              <a:rPr lang="en-US" sz="1400" b="1" u="sng" dirty="0" smtClean="0">
                <a:solidFill>
                  <a:srgbClr val="FF0000"/>
                </a:solidFill>
              </a:rPr>
              <a:t>Wednesday May 30 </a:t>
            </a:r>
          </a:p>
          <a:p>
            <a:pPr lvl="0"/>
            <a:r>
              <a:rPr lang="en-US" sz="1400" b="1" i="1" dirty="0" smtClean="0"/>
              <a:t>        </a:t>
            </a:r>
          </a:p>
          <a:p>
            <a:r>
              <a:rPr lang="en-US" sz="1400" b="1" i="1" dirty="0"/>
              <a:t> </a:t>
            </a:r>
            <a:r>
              <a:rPr lang="en-US" sz="1400" b="1" i="1" dirty="0" smtClean="0"/>
              <a:t>        </a:t>
            </a:r>
            <a:r>
              <a:rPr lang="en-US" sz="1200" b="1" i="1" dirty="0" smtClean="0"/>
              <a:t>7:30 am Breakfast JMCC </a:t>
            </a:r>
            <a:r>
              <a:rPr lang="en-US" sz="1200" b="1" i="1" dirty="0"/>
              <a:t>Café</a:t>
            </a:r>
          </a:p>
          <a:p>
            <a:pPr algn="ctr"/>
            <a:endParaRPr lang="en-US" sz="1400" b="1" i="1" dirty="0" smtClean="0"/>
          </a:p>
          <a:p>
            <a:pPr lvl="0" algn="ctr"/>
            <a:r>
              <a:rPr lang="en-US" sz="1400" b="1" i="1" dirty="0" smtClean="0">
                <a:solidFill>
                  <a:srgbClr val="006600"/>
                </a:solidFill>
              </a:rPr>
              <a:t>Germplasm and Genetic Stocks</a:t>
            </a:r>
            <a:endParaRPr lang="en-US" sz="1400" b="1" i="1" dirty="0">
              <a:solidFill>
                <a:srgbClr val="006600"/>
              </a:solidFill>
            </a:endParaRPr>
          </a:p>
          <a:p>
            <a:pPr lvl="0"/>
            <a:r>
              <a:rPr lang="en-US" sz="1200" b="1" i="1" dirty="0" smtClean="0"/>
              <a:t>          </a:t>
            </a:r>
          </a:p>
          <a:p>
            <a:pPr lvl="0"/>
            <a:r>
              <a:rPr lang="en-US" sz="1200" b="1" i="1" dirty="0"/>
              <a:t> </a:t>
            </a:r>
            <a:r>
              <a:rPr lang="en-US" sz="1200" b="1" i="1" dirty="0" smtClean="0"/>
              <a:t>       8:30 am   Josh Udall (Plenary)</a:t>
            </a:r>
            <a:endParaRPr lang="en-US" sz="1200" b="1" i="1" dirty="0"/>
          </a:p>
          <a:p>
            <a:pPr lvl="0"/>
            <a:r>
              <a:rPr lang="en-US" sz="1200" b="1" i="1" dirty="0"/>
              <a:t>   </a:t>
            </a:r>
            <a:r>
              <a:rPr lang="en-US" sz="1200" b="1" i="1" dirty="0" smtClean="0"/>
              <a:t>     9:00 am   Todd Campbell (Plenary)</a:t>
            </a:r>
            <a:endParaRPr lang="en-US" sz="1200" b="1" i="1" dirty="0"/>
          </a:p>
          <a:p>
            <a:pPr lvl="0"/>
            <a:r>
              <a:rPr lang="en-US" sz="1200" b="1" i="1" dirty="0"/>
              <a:t>   </a:t>
            </a:r>
            <a:r>
              <a:rPr lang="en-US" sz="1200" b="1" i="1" dirty="0" smtClean="0"/>
              <a:t>     9:30 am   </a:t>
            </a:r>
            <a:r>
              <a:rPr lang="en-US" sz="1200" b="1" i="1" dirty="0"/>
              <a:t>Xiongming </a:t>
            </a:r>
            <a:r>
              <a:rPr lang="en-US" sz="1200" b="1" i="1" dirty="0" smtClean="0"/>
              <a:t>Du</a:t>
            </a:r>
          </a:p>
          <a:p>
            <a:pPr lvl="0"/>
            <a:r>
              <a:rPr lang="en-US" sz="1200" b="1" i="1" dirty="0" smtClean="0"/>
              <a:t>        9:45 am   </a:t>
            </a:r>
            <a:r>
              <a:rPr lang="en-US" sz="1200" b="1" i="1" dirty="0" err="1" smtClean="0"/>
              <a:t>Zhiying</a:t>
            </a:r>
            <a:r>
              <a:rPr lang="en-US" sz="1200" b="1" i="1" dirty="0" smtClean="0"/>
              <a:t> </a:t>
            </a:r>
            <a:r>
              <a:rPr lang="en-US" sz="1200" b="1" i="1" dirty="0"/>
              <a:t>Ma </a:t>
            </a:r>
            <a:endParaRPr lang="en-US" sz="1200" b="1" i="1" dirty="0" smtClean="0">
              <a:solidFill>
                <a:srgbClr val="FF0000"/>
              </a:solidFill>
            </a:endParaRPr>
          </a:p>
          <a:p>
            <a:pPr lvl="0"/>
            <a:r>
              <a:rPr lang="en-US" sz="1200" b="1" i="1" dirty="0"/>
              <a:t> </a:t>
            </a:r>
            <a:r>
              <a:rPr lang="en-US" sz="1200" b="1" i="1" dirty="0" smtClean="0"/>
              <a:t>     10:00 am   </a:t>
            </a:r>
            <a:r>
              <a:rPr lang="en-US" sz="1200" b="1" i="1" dirty="0" err="1" smtClean="0"/>
              <a:t>Baoliang</a:t>
            </a:r>
            <a:r>
              <a:rPr lang="en-US" sz="1200" b="1" i="1" dirty="0" smtClean="0"/>
              <a:t> Zhou</a:t>
            </a:r>
            <a:endParaRPr lang="en-US" sz="1200" b="1" i="1" dirty="0" smtClean="0">
              <a:solidFill>
                <a:srgbClr val="FF0000"/>
              </a:solidFill>
            </a:endParaRPr>
          </a:p>
          <a:p>
            <a:pPr lvl="0"/>
            <a:r>
              <a:rPr lang="en-US" sz="1200" b="1" i="1" dirty="0"/>
              <a:t> </a:t>
            </a:r>
            <a:r>
              <a:rPr lang="en-US" sz="1200" b="1" i="1" dirty="0" smtClean="0"/>
              <a:t>     10:15 am   coffee &amp; tea</a:t>
            </a:r>
          </a:p>
          <a:p>
            <a:pPr lvl="0"/>
            <a:r>
              <a:rPr lang="en-US" sz="1200" b="1" i="1" dirty="0"/>
              <a:t> </a:t>
            </a:r>
            <a:r>
              <a:rPr lang="en-US" sz="1200" b="1" i="1" dirty="0" smtClean="0"/>
              <a:t>     10:45 </a:t>
            </a:r>
            <a:r>
              <a:rPr lang="en-US" sz="1200" b="1" i="1" dirty="0"/>
              <a:t>am  </a:t>
            </a:r>
            <a:r>
              <a:rPr lang="en-US" sz="1200" b="1" i="1" dirty="0" smtClean="0"/>
              <a:t> </a:t>
            </a:r>
            <a:r>
              <a:rPr lang="en-US" sz="900" b="1" i="1" dirty="0" err="1" smtClean="0"/>
              <a:t>Wuwei</a:t>
            </a:r>
            <a:r>
              <a:rPr lang="en-US" sz="900" b="1" i="1" dirty="0" smtClean="0"/>
              <a:t> </a:t>
            </a:r>
            <a:r>
              <a:rPr lang="en-US" sz="900" b="1" i="1" dirty="0"/>
              <a:t>Ye</a:t>
            </a:r>
            <a:r>
              <a:rPr lang="en-US" sz="900" b="1" i="1" dirty="0" smtClean="0"/>
              <a:t>, Steve Hague </a:t>
            </a:r>
            <a:endParaRPr lang="en-US" sz="900" b="1" i="1" dirty="0"/>
          </a:p>
          <a:p>
            <a:pPr lvl="0"/>
            <a:r>
              <a:rPr lang="en-US" sz="900" b="1" i="1" dirty="0" smtClean="0"/>
              <a:t>                                   </a:t>
            </a:r>
            <a:r>
              <a:rPr lang="en-US" sz="900" b="1" i="1" dirty="0" err="1" smtClean="0"/>
              <a:t>Awais</a:t>
            </a:r>
            <a:r>
              <a:rPr lang="en-US" sz="900" b="1" i="1" dirty="0" smtClean="0"/>
              <a:t> Farooq, Ramesh </a:t>
            </a:r>
            <a:r>
              <a:rPr lang="en-US" sz="900" b="1" i="1" dirty="0"/>
              <a:t>Buyyarapu </a:t>
            </a:r>
            <a:endParaRPr lang="en-US" sz="900" b="1" i="1" dirty="0">
              <a:solidFill>
                <a:srgbClr val="FF0000"/>
              </a:solidFill>
            </a:endParaRPr>
          </a:p>
          <a:p>
            <a:pPr lvl="0"/>
            <a:r>
              <a:rPr lang="en-US" sz="1200" b="1" i="1" dirty="0" smtClean="0"/>
              <a:t>      11:05 am   Posters     </a:t>
            </a:r>
          </a:p>
          <a:p>
            <a:pPr lvl="0"/>
            <a:r>
              <a:rPr lang="en-US" sz="1200" b="1" i="1" dirty="0" smtClean="0"/>
              <a:t>      12:00 pm   Lunch </a:t>
            </a:r>
            <a:r>
              <a:rPr lang="en-US" sz="1200" b="1" i="1" dirty="0"/>
              <a:t>JMCC Café</a:t>
            </a:r>
          </a:p>
          <a:p>
            <a:pPr lvl="0"/>
            <a:r>
              <a:rPr lang="en-US" sz="1200" b="1" i="1" dirty="0" smtClean="0"/>
              <a:t>          </a:t>
            </a:r>
            <a:endParaRPr lang="en-US" sz="1200" b="1" i="1" dirty="0"/>
          </a:p>
          <a:p>
            <a:pPr lvl="0" algn="ctr"/>
            <a:r>
              <a:rPr lang="en-US" sz="1400" b="1" i="1" dirty="0" smtClean="0">
                <a:solidFill>
                  <a:srgbClr val="006600"/>
                </a:solidFill>
              </a:rPr>
              <a:t>Functional Genomics</a:t>
            </a:r>
          </a:p>
          <a:p>
            <a:pPr lvl="0"/>
            <a:r>
              <a:rPr lang="en-US" sz="1200" b="1" i="1" dirty="0" smtClean="0"/>
              <a:t>          </a:t>
            </a:r>
          </a:p>
          <a:p>
            <a:pPr lvl="0"/>
            <a:r>
              <a:rPr lang="en-US" sz="1200" b="1" i="1" dirty="0"/>
              <a:t> </a:t>
            </a:r>
            <a:r>
              <a:rPr lang="en-US" sz="1200" b="1" i="1" dirty="0" smtClean="0"/>
              <a:t>       1:00 pm   Shuangxia Jin (Plenary)</a:t>
            </a:r>
          </a:p>
          <a:p>
            <a:pPr lvl="0"/>
            <a:r>
              <a:rPr lang="en-US" sz="1200" b="1" i="1" dirty="0" smtClean="0"/>
              <a:t>        1:30 pm   </a:t>
            </a:r>
            <a:r>
              <a:rPr lang="en-US" sz="1200" b="1" i="1" dirty="0" err="1" smtClean="0"/>
              <a:t>Yuxian</a:t>
            </a:r>
            <a:r>
              <a:rPr lang="en-US" sz="1200" b="1" i="1" dirty="0" smtClean="0"/>
              <a:t> Zhu (Plenary)</a:t>
            </a:r>
          </a:p>
          <a:p>
            <a:pPr lvl="0"/>
            <a:r>
              <a:rPr lang="en-US" sz="1200" b="1" i="1" dirty="0" smtClean="0"/>
              <a:t>        2:00 pm   </a:t>
            </a:r>
            <a:r>
              <a:rPr lang="en-US" sz="1200" b="1" i="1" dirty="0"/>
              <a:t>Qian-</a:t>
            </a:r>
            <a:r>
              <a:rPr lang="en-US" sz="1200" b="1" i="1" dirty="0" err="1"/>
              <a:t>Hao</a:t>
            </a:r>
            <a:r>
              <a:rPr lang="en-US" sz="1200" b="1" i="1" dirty="0"/>
              <a:t> </a:t>
            </a:r>
            <a:r>
              <a:rPr lang="en-US" sz="1200" b="1" i="1" dirty="0" smtClean="0"/>
              <a:t>Zhu</a:t>
            </a:r>
            <a:endParaRPr lang="en-US" sz="1200" b="1" i="1" dirty="0" smtClean="0">
              <a:solidFill>
                <a:srgbClr val="FF0000"/>
              </a:solidFill>
            </a:endParaRPr>
          </a:p>
          <a:p>
            <a:r>
              <a:rPr lang="en-US" sz="1200" b="1" i="1" dirty="0" smtClean="0"/>
              <a:t>        2:15 pm   </a:t>
            </a:r>
            <a:r>
              <a:rPr lang="en-US" sz="1200" b="1" i="1" dirty="0" err="1"/>
              <a:t>Dayong</a:t>
            </a:r>
            <a:r>
              <a:rPr lang="en-US" sz="1200" b="1" i="1" dirty="0"/>
              <a:t> </a:t>
            </a:r>
            <a:r>
              <a:rPr lang="en-US" sz="1200" b="1" i="1" dirty="0" smtClean="0"/>
              <a:t>Zhang</a:t>
            </a:r>
          </a:p>
          <a:p>
            <a:pPr lvl="0"/>
            <a:r>
              <a:rPr lang="en-US" sz="1200" b="1" i="1" dirty="0" smtClean="0"/>
              <a:t>        2:30 pm   </a:t>
            </a:r>
            <a:r>
              <a:rPr lang="en-US" sz="1200" b="1" i="1" dirty="0" err="1"/>
              <a:t>Tayyab</a:t>
            </a:r>
            <a:r>
              <a:rPr lang="en-US" sz="1200" b="1" i="1" dirty="0"/>
              <a:t> </a:t>
            </a:r>
            <a:r>
              <a:rPr lang="en-US" sz="1200" b="1" i="1" dirty="0" err="1" smtClean="0"/>
              <a:t>Husnain</a:t>
            </a:r>
            <a:endParaRPr lang="en-US" sz="1200" b="1" i="1" dirty="0" smtClean="0"/>
          </a:p>
          <a:p>
            <a:pPr lvl="0"/>
            <a:r>
              <a:rPr lang="en-US" sz="1200" b="1" i="1" dirty="0" smtClean="0"/>
              <a:t>        2:45 pm   coffee &amp; tea</a:t>
            </a:r>
          </a:p>
          <a:p>
            <a:pPr lvl="0"/>
            <a:r>
              <a:rPr lang="en-US" sz="1200" b="1" i="1" dirty="0" smtClean="0"/>
              <a:t>        3:15 pm </a:t>
            </a:r>
            <a:r>
              <a:rPr lang="en-US" sz="1200" b="1" i="1" dirty="0"/>
              <a:t>  </a:t>
            </a:r>
            <a:r>
              <a:rPr lang="en-US" sz="900" b="1" i="1" dirty="0" smtClean="0"/>
              <a:t>Lili </a:t>
            </a:r>
            <a:r>
              <a:rPr lang="en-US" sz="900" b="1" i="1" dirty="0" err="1" smtClean="0"/>
              <a:t>Tu</a:t>
            </a:r>
            <a:r>
              <a:rPr lang="en-US" sz="900" b="1" i="1" dirty="0" smtClean="0"/>
              <a:t>,</a:t>
            </a:r>
            <a:r>
              <a:rPr lang="en-US" sz="900" b="1" i="1" dirty="0"/>
              <a:t> </a:t>
            </a:r>
            <a:r>
              <a:rPr lang="en-US" sz="900" b="1" i="1" dirty="0" err="1" smtClean="0"/>
              <a:t>Longfu</a:t>
            </a:r>
            <a:r>
              <a:rPr lang="en-US" sz="900" b="1" i="1" dirty="0" smtClean="0"/>
              <a:t> Zhu, </a:t>
            </a:r>
          </a:p>
          <a:p>
            <a:pPr lvl="0"/>
            <a:r>
              <a:rPr lang="en-US" sz="900" b="1" i="1" dirty="0" smtClean="0"/>
              <a:t>                                   Qi Guo, </a:t>
            </a:r>
            <a:r>
              <a:rPr lang="en-US" sz="900" b="1" i="1" dirty="0" err="1" smtClean="0"/>
              <a:t>Xingfen</a:t>
            </a:r>
            <a:r>
              <a:rPr lang="en-US" sz="900" b="1" i="1" dirty="0" smtClean="0"/>
              <a:t> Wang, </a:t>
            </a:r>
          </a:p>
          <a:p>
            <a:pPr lvl="0"/>
            <a:r>
              <a:rPr lang="en-US" sz="900" b="1" i="1" dirty="0"/>
              <a:t> </a:t>
            </a:r>
            <a:r>
              <a:rPr lang="en-US" sz="900" b="1" i="1" dirty="0" smtClean="0"/>
              <a:t>                                  Yuan-yuan Yan, Jun Yang</a:t>
            </a:r>
          </a:p>
          <a:p>
            <a:pPr lvl="0"/>
            <a:r>
              <a:rPr lang="en-US" sz="900" b="1" i="1" dirty="0"/>
              <a:t> </a:t>
            </a:r>
            <a:r>
              <a:rPr lang="en-US" sz="900" b="1" i="1" dirty="0" smtClean="0"/>
              <a:t>                                  Feng Zhang, Min Ling, </a:t>
            </a:r>
            <a:r>
              <a:rPr lang="en-US" sz="900" b="1" i="1" dirty="0" err="1" smtClean="0"/>
              <a:t>Xueying</a:t>
            </a:r>
            <a:r>
              <a:rPr lang="en-US" sz="900" b="1" i="1" dirty="0" smtClean="0"/>
              <a:t> Guan </a:t>
            </a:r>
          </a:p>
          <a:p>
            <a:pPr lvl="0"/>
            <a:r>
              <a:rPr lang="en-US" sz="900" b="1" i="1"/>
              <a:t> </a:t>
            </a:r>
            <a:r>
              <a:rPr lang="en-US" sz="1200" b="1" i="1" smtClean="0"/>
              <a:t>        4:00 </a:t>
            </a:r>
            <a:r>
              <a:rPr lang="en-US" sz="1200" b="1" i="1" dirty="0" smtClean="0"/>
              <a:t>pm  Posters</a:t>
            </a:r>
          </a:p>
          <a:p>
            <a:pPr lvl="0"/>
            <a:r>
              <a:rPr lang="en-US" sz="1200" b="1" i="1" dirty="0" smtClean="0"/>
              <a:t>          </a:t>
            </a:r>
            <a:endParaRPr lang="en-US" sz="1200" b="1" i="1" dirty="0"/>
          </a:p>
          <a:p>
            <a:pPr lvl="0" algn="ctr"/>
            <a:r>
              <a:rPr lang="en-US" sz="1200" b="1" i="1" dirty="0" smtClean="0"/>
              <a:t>Dinner on your own</a:t>
            </a:r>
          </a:p>
          <a:p>
            <a:pPr lvl="0" algn="ctr"/>
            <a:endParaRPr lang="en-US" sz="1300" dirty="0"/>
          </a:p>
        </p:txBody>
      </p:sp>
      <p:sp>
        <p:nvSpPr>
          <p:cNvPr id="14" name="Curved Left Arrow 13"/>
          <p:cNvSpPr/>
          <p:nvPr/>
        </p:nvSpPr>
        <p:spPr>
          <a:xfrm>
            <a:off x="9525000" y="6400800"/>
            <a:ext cx="152400" cy="257156"/>
          </a:xfrm>
          <a:prstGeom prst="curvedLeftArrow">
            <a:avLst/>
          </a:prstGeom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Curved Left Arrow 15"/>
          <p:cNvSpPr/>
          <p:nvPr/>
        </p:nvSpPr>
        <p:spPr>
          <a:xfrm rot="10800000">
            <a:off x="7391401" y="6390482"/>
            <a:ext cx="152400" cy="257156"/>
          </a:xfrm>
          <a:prstGeom prst="curvedLeftArrow">
            <a:avLst/>
          </a:prstGeom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174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13"/>
          <p:cNvSpPr txBox="1"/>
          <p:nvPr/>
        </p:nvSpPr>
        <p:spPr>
          <a:xfrm>
            <a:off x="228600" y="152400"/>
            <a:ext cx="2555492" cy="743280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vert="horz" wrap="square" lIns="0" tIns="0" rIns="0" bIns="0" rtlCol="0">
            <a:spAutoFit/>
          </a:bodyPr>
          <a:lstStyle/>
          <a:p>
            <a:pPr algn="ctr"/>
            <a:endParaRPr lang="en-US" sz="1800" b="1" i="1" dirty="0" smtClean="0"/>
          </a:p>
          <a:p>
            <a:pPr algn="ctr"/>
            <a:r>
              <a:rPr lang="en-US" sz="1800" b="1" i="1" dirty="0" smtClean="0"/>
              <a:t>John </a:t>
            </a:r>
            <a:r>
              <a:rPr lang="en-US" sz="1800" b="1" i="1" dirty="0"/>
              <a:t>McIntyre </a:t>
            </a:r>
          </a:p>
          <a:p>
            <a:pPr algn="ctr"/>
            <a:r>
              <a:rPr lang="en-US" sz="1800" b="1" i="1" dirty="0" smtClean="0"/>
              <a:t>Conference Center (JMCC) </a:t>
            </a:r>
          </a:p>
          <a:p>
            <a:pPr algn="ctr"/>
            <a:endParaRPr lang="en-US" sz="1800" b="1" i="1" dirty="0"/>
          </a:p>
          <a:p>
            <a:pPr algn="ctr"/>
            <a:endParaRPr lang="en-US" sz="1800" b="1" i="1" dirty="0" smtClean="0"/>
          </a:p>
          <a:p>
            <a:pPr algn="ctr"/>
            <a:endParaRPr lang="en-US" sz="1800" b="1" i="1" dirty="0"/>
          </a:p>
          <a:p>
            <a:pPr algn="ctr"/>
            <a:endParaRPr lang="en-US" sz="1800" b="1" i="1" dirty="0" smtClean="0"/>
          </a:p>
          <a:p>
            <a:pPr algn="ctr"/>
            <a:endParaRPr lang="en-US" sz="1800" b="1" i="1" dirty="0"/>
          </a:p>
          <a:p>
            <a:pPr algn="ctr"/>
            <a:endParaRPr lang="en-US" sz="1800" b="1" i="1" dirty="0" smtClean="0"/>
          </a:p>
          <a:p>
            <a:pPr algn="ctr"/>
            <a:endParaRPr lang="en-US" sz="1800" b="1" i="1" dirty="0"/>
          </a:p>
          <a:p>
            <a:pPr algn="ctr"/>
            <a:endParaRPr lang="en-US" sz="1800" b="1" i="1" dirty="0" smtClean="0"/>
          </a:p>
          <a:p>
            <a:pPr algn="ctr"/>
            <a:r>
              <a:rPr lang="en-US" sz="1800" b="1" i="1" dirty="0" smtClean="0"/>
              <a:t>Presentations</a:t>
            </a:r>
          </a:p>
          <a:p>
            <a:pPr algn="ctr"/>
            <a:r>
              <a:rPr lang="en-US" sz="1800" b="1" i="1" dirty="0" smtClean="0"/>
              <a:t> </a:t>
            </a:r>
            <a:r>
              <a:rPr lang="en-US" sz="1800" b="1" i="1" dirty="0" err="1"/>
              <a:t>Pentland</a:t>
            </a:r>
            <a:r>
              <a:rPr lang="en-US" sz="1800" b="1" i="1" dirty="0"/>
              <a:t> </a:t>
            </a:r>
            <a:r>
              <a:rPr lang="en-US" sz="1800" b="1" i="1" dirty="0" smtClean="0"/>
              <a:t>Suite</a:t>
            </a:r>
          </a:p>
          <a:p>
            <a:pPr algn="ctr"/>
            <a:endParaRPr lang="en-US" sz="1800" b="1" i="1" dirty="0"/>
          </a:p>
          <a:p>
            <a:pPr algn="ctr"/>
            <a:r>
              <a:rPr lang="en-US" sz="1800" b="1" i="1" dirty="0" smtClean="0"/>
              <a:t>Posters</a:t>
            </a:r>
          </a:p>
          <a:p>
            <a:pPr algn="ctr"/>
            <a:r>
              <a:rPr lang="en-US" sz="1800" b="1" i="1" dirty="0" err="1" smtClean="0"/>
              <a:t>Prestonfield</a:t>
            </a:r>
            <a:r>
              <a:rPr lang="en-US" sz="1800" b="1" i="1" dirty="0" smtClean="0"/>
              <a:t> Room</a:t>
            </a:r>
          </a:p>
          <a:p>
            <a:pPr algn="ctr"/>
            <a:endParaRPr lang="en-US" sz="1800" b="1" i="1" dirty="0">
              <a:cs typeface="Arial" panose="020B0604020202020204" pitchFamily="34" charset="0"/>
            </a:endParaRPr>
          </a:p>
          <a:p>
            <a:pPr algn="ctr"/>
            <a:endParaRPr lang="en-US" sz="1800" b="1" i="1" dirty="0" smtClean="0">
              <a:cs typeface="Arial" panose="020B0604020202020204" pitchFamily="34" charset="0"/>
            </a:endParaRPr>
          </a:p>
          <a:p>
            <a:pPr algn="ctr"/>
            <a:endParaRPr lang="en-US" sz="1800" b="1" i="1" dirty="0">
              <a:cs typeface="Arial" panose="020B0604020202020204" pitchFamily="34" charset="0"/>
            </a:endParaRPr>
          </a:p>
          <a:p>
            <a:pPr algn="ctr"/>
            <a:endParaRPr lang="en-US" sz="1800" b="1" i="1" dirty="0" smtClean="0">
              <a:cs typeface="Arial" panose="020B0604020202020204" pitchFamily="34" charset="0"/>
            </a:endParaRPr>
          </a:p>
          <a:p>
            <a:pPr algn="ctr"/>
            <a:endParaRPr lang="en-US" sz="1800" b="1" i="1" dirty="0">
              <a:cs typeface="Arial" panose="020B0604020202020204" pitchFamily="34" charset="0"/>
            </a:endParaRPr>
          </a:p>
          <a:p>
            <a:pPr algn="ctr"/>
            <a:endParaRPr lang="en-US" sz="1800" b="1" i="1" dirty="0" smtClean="0">
              <a:cs typeface="Arial" panose="020B0604020202020204" pitchFamily="34" charset="0"/>
            </a:endParaRPr>
          </a:p>
          <a:p>
            <a:pPr algn="ctr"/>
            <a:endParaRPr lang="en-US" sz="1800" b="1" i="1" dirty="0">
              <a:cs typeface="Arial" panose="020B0604020202020204" pitchFamily="34" charset="0"/>
            </a:endParaRPr>
          </a:p>
          <a:p>
            <a:pPr algn="ctr"/>
            <a:endParaRPr lang="en-US" sz="1800" b="1" i="1" dirty="0" smtClean="0">
              <a:cs typeface="Arial" panose="020B0604020202020204" pitchFamily="34" charset="0"/>
            </a:endParaRPr>
          </a:p>
          <a:p>
            <a:pPr algn="ctr"/>
            <a:endParaRPr lang="en-US" sz="1800" b="1" i="1" dirty="0">
              <a:cs typeface="Arial" panose="020B0604020202020204" pitchFamily="34" charset="0"/>
            </a:endParaRPr>
          </a:p>
          <a:p>
            <a:pPr algn="ctr"/>
            <a:endParaRPr lang="en-US" sz="1800" b="1" i="1" dirty="0" smtClean="0">
              <a:cs typeface="Arial" panose="020B0604020202020204" pitchFamily="34" charset="0"/>
            </a:endParaRPr>
          </a:p>
          <a:p>
            <a:pPr algn="ctr"/>
            <a:endParaRPr lang="en-US" sz="1500" b="1" dirty="0" smtClean="0">
              <a:cs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244559" y="2438400"/>
            <a:ext cx="2541676" cy="163121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+mj-lt"/>
              </a:rPr>
              <a:t>2018 ICGI Conference</a:t>
            </a:r>
          </a:p>
          <a:p>
            <a:pPr algn="ctr"/>
            <a:endParaRPr lang="en-US" b="1" dirty="0" smtClean="0">
              <a:latin typeface="+mj-lt"/>
            </a:endParaRPr>
          </a:p>
          <a:p>
            <a:pPr algn="ctr"/>
            <a:r>
              <a:rPr lang="en-US" b="1" i="1" dirty="0" smtClean="0">
                <a:latin typeface="+mj-lt"/>
              </a:rPr>
              <a:t>Edinburgh, Scotland</a:t>
            </a:r>
          </a:p>
          <a:p>
            <a:pPr algn="ctr"/>
            <a:endParaRPr lang="en-US" b="1" dirty="0" smtClean="0">
              <a:latin typeface="+mj-lt"/>
            </a:endParaRPr>
          </a:p>
          <a:p>
            <a:pPr algn="ctr"/>
            <a:r>
              <a:rPr lang="en-US" b="1" dirty="0" smtClean="0">
                <a:latin typeface="+mj-lt"/>
              </a:rPr>
              <a:t>May 28 – June 1</a:t>
            </a:r>
            <a:endParaRPr lang="en-US" dirty="0">
              <a:latin typeface="+mj-lt"/>
              <a:cs typeface="Calibri"/>
            </a:endParaRPr>
          </a:p>
        </p:txBody>
      </p:sp>
      <p:pic>
        <p:nvPicPr>
          <p:cNvPr id="24" name="Picture 23" descr="F:\DCJ\ICGI\2012 USA\o_ICGI col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4559" y="609600"/>
            <a:ext cx="2405003" cy="129758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" name="Group 7"/>
          <p:cNvGrpSpPr/>
          <p:nvPr/>
        </p:nvGrpSpPr>
        <p:grpSpPr>
          <a:xfrm>
            <a:off x="7353395" y="4572000"/>
            <a:ext cx="2324005" cy="2724096"/>
            <a:chOff x="3467520" y="1888133"/>
            <a:chExt cx="3123359" cy="3508203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67520" y="1888133"/>
              <a:ext cx="3123359" cy="1998067"/>
            </a:xfrm>
            <a:prstGeom prst="rect">
              <a:avLst/>
            </a:prstGeom>
            <a:effectLst>
              <a:softEdge rad="38100"/>
            </a:effectLst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01382" y="4059429"/>
              <a:ext cx="1468450" cy="1336907"/>
            </a:xfrm>
            <a:prstGeom prst="rect">
              <a:avLst/>
            </a:prstGeom>
            <a:effectLst>
              <a:softEdge rad="38100"/>
            </a:effectLst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5839"/>
            <a:stretch/>
          </p:blipFill>
          <p:spPr>
            <a:xfrm>
              <a:off x="5090151" y="4058958"/>
              <a:ext cx="1500728" cy="1337377"/>
            </a:xfrm>
            <a:prstGeom prst="rect">
              <a:avLst/>
            </a:prstGeom>
            <a:effectLst>
              <a:softEdge rad="38100"/>
            </a:effectLst>
          </p:spPr>
        </p:pic>
      </p:grpSp>
      <p:pic>
        <p:nvPicPr>
          <p:cNvPr id="13" name="Picture 12" descr="C:\Users\vandeyae\Documents\My Dropbox\NAPB 2012-2014 sponsors\NAPB 2014 Sponsors\2014 logos\CottonIncLogo_Texture_MED.jp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3816" y="4438942"/>
            <a:ext cx="2500784" cy="6664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C:\Users\vandeyae\Documents\My Dropbox\NAPB 2012 Company logos\Monsanto Full-Color.jpg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3326" y="5410200"/>
            <a:ext cx="2611274" cy="914400"/>
          </a:xfrm>
          <a:prstGeom prst="rect">
            <a:avLst/>
          </a:prstGeom>
          <a:noFill/>
          <a:extLst/>
        </p:spPr>
      </p:pic>
      <p:pic>
        <p:nvPicPr>
          <p:cNvPr id="16" name="Picture 15" descr="C:\Users\vandeyae\Documents\My Dropbox\napb 2012-2014 sponsors\napb 2014 sponsors\2014 logos\BayerCS_Logo_4c_100801.jpg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914400"/>
            <a:ext cx="2971800" cy="57687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4322620" y="228600"/>
            <a:ext cx="14327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45720" indent="58419" algn="ctr">
              <a:lnSpc>
                <a:spcPct val="100000"/>
              </a:lnSpc>
            </a:pPr>
            <a:r>
              <a:rPr lang="en-US" sz="2400" b="1" i="1" u="sng" dirty="0" smtClean="0"/>
              <a:t>Sponsors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06" y="1371600"/>
            <a:ext cx="2331079" cy="1537743"/>
          </a:xfrm>
          <a:prstGeom prst="rect">
            <a:avLst/>
          </a:prstGeom>
          <a:effectLst>
            <a:softEdge rad="50800"/>
          </a:effectLst>
        </p:spPr>
      </p:pic>
      <p:sp>
        <p:nvSpPr>
          <p:cNvPr id="21" name="object 18"/>
          <p:cNvSpPr txBox="1"/>
          <p:nvPr/>
        </p:nvSpPr>
        <p:spPr>
          <a:xfrm>
            <a:off x="570324" y="4953000"/>
            <a:ext cx="1872041" cy="2323713"/>
          </a:xfrm>
          <a:prstGeom prst="rect">
            <a:avLst/>
          </a:prstGeom>
          <a:gradFill>
            <a:gsLst>
              <a:gs pos="90905">
                <a:srgbClr val="BCCFE6"/>
              </a:gs>
              <a:gs pos="33117">
                <a:schemeClr val="accent1">
                  <a:lumMod val="45000"/>
                  <a:lumOff val="55000"/>
                </a:schemeClr>
              </a:gs>
              <a:gs pos="48701">
                <a:schemeClr val="accent1">
                  <a:lumMod val="45000"/>
                  <a:lumOff val="5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56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wrap="square" lIns="0" tIns="0" rIns="0" bIns="0" rtlCol="0">
            <a:spAutoFit/>
          </a:bodyPr>
          <a:lstStyle/>
          <a:p>
            <a:pPr marR="45720" indent="58419" algn="ctr">
              <a:lnSpc>
                <a:spcPct val="100000"/>
              </a:lnSpc>
            </a:pPr>
            <a:endParaRPr lang="en-US" sz="1400" b="1" i="1" u="sng" dirty="0" smtClean="0"/>
          </a:p>
          <a:p>
            <a:pPr marR="45720" indent="58419" algn="ctr">
              <a:lnSpc>
                <a:spcPct val="100000"/>
              </a:lnSpc>
            </a:pPr>
            <a:r>
              <a:rPr lang="en-US" sz="1100" b="1" i="1" u="sng" dirty="0" smtClean="0"/>
              <a:t>Organizing Committee</a:t>
            </a:r>
            <a:r>
              <a:rPr lang="en-US" sz="1100" b="1" i="1" dirty="0" smtClean="0"/>
              <a:t> </a:t>
            </a:r>
          </a:p>
          <a:p>
            <a:pPr marR="45720" indent="58419" algn="ctr">
              <a:lnSpc>
                <a:spcPct val="100000"/>
              </a:lnSpc>
            </a:pPr>
            <a:endParaRPr lang="en-US" sz="1100" b="1" i="1" dirty="0" smtClean="0"/>
          </a:p>
          <a:p>
            <a:pPr marR="45720" indent="58419" algn="ctr">
              <a:lnSpc>
                <a:spcPct val="100000"/>
              </a:lnSpc>
            </a:pPr>
            <a:r>
              <a:rPr lang="en-US" sz="1100" b="1" i="1" dirty="0" smtClean="0"/>
              <a:t>Todd Campbell</a:t>
            </a:r>
          </a:p>
          <a:p>
            <a:pPr marR="45720" indent="58419" algn="ctr">
              <a:lnSpc>
                <a:spcPct val="100000"/>
              </a:lnSpc>
            </a:pPr>
            <a:r>
              <a:rPr lang="en-US" sz="1100" b="1" i="1" dirty="0" smtClean="0"/>
              <a:t>Peng Chee </a:t>
            </a:r>
          </a:p>
          <a:p>
            <a:pPr marR="45720" indent="58419" algn="ctr">
              <a:lnSpc>
                <a:spcPct val="100000"/>
              </a:lnSpc>
            </a:pPr>
            <a:r>
              <a:rPr lang="en-US" sz="1100" b="1" i="1" dirty="0" smtClean="0"/>
              <a:t>Steve Hague</a:t>
            </a:r>
          </a:p>
          <a:p>
            <a:pPr marR="45720" indent="58419" algn="ctr">
              <a:lnSpc>
                <a:spcPct val="100000"/>
              </a:lnSpc>
            </a:pPr>
            <a:r>
              <a:rPr lang="en-US" sz="1100" b="1" i="1" dirty="0" smtClean="0"/>
              <a:t>Don Jones </a:t>
            </a:r>
          </a:p>
          <a:p>
            <a:pPr marR="45720" indent="58419" algn="ctr">
              <a:lnSpc>
                <a:spcPct val="100000"/>
              </a:lnSpc>
            </a:pPr>
            <a:r>
              <a:rPr lang="en-US" sz="1100" b="1" i="1" dirty="0" smtClean="0"/>
              <a:t>Dorrie Main</a:t>
            </a:r>
          </a:p>
          <a:p>
            <a:pPr marR="45720" indent="58419" algn="ctr">
              <a:lnSpc>
                <a:spcPct val="100000"/>
              </a:lnSpc>
            </a:pPr>
            <a:r>
              <a:rPr lang="en-US" sz="1100" b="1" i="1" dirty="0" smtClean="0"/>
              <a:t>Josh Udall</a:t>
            </a:r>
          </a:p>
          <a:p>
            <a:pPr marR="45720" indent="58419" algn="ctr">
              <a:lnSpc>
                <a:spcPct val="100000"/>
              </a:lnSpc>
            </a:pPr>
            <a:r>
              <a:rPr lang="en-US" sz="1100" b="1" i="1" dirty="0" smtClean="0"/>
              <a:t>Jing </a:t>
            </a:r>
            <a:r>
              <a:rPr lang="en-US" sz="1100" b="1" i="1" dirty="0"/>
              <a:t>Yu </a:t>
            </a:r>
          </a:p>
          <a:p>
            <a:pPr marR="45720" indent="58419" algn="ctr">
              <a:lnSpc>
                <a:spcPct val="100000"/>
              </a:lnSpc>
            </a:pPr>
            <a:r>
              <a:rPr lang="en-US" sz="1100" b="1" i="1" dirty="0"/>
              <a:t>John Yu</a:t>
            </a:r>
          </a:p>
          <a:p>
            <a:pPr marR="45720" indent="58419" algn="ctr">
              <a:lnSpc>
                <a:spcPct val="100000"/>
              </a:lnSpc>
            </a:pPr>
            <a:r>
              <a:rPr lang="en-US" sz="1100" b="1" i="1" dirty="0" err="1" smtClean="0"/>
              <a:t>Tianzhen</a:t>
            </a:r>
            <a:r>
              <a:rPr lang="en-US" sz="1100" b="1" i="1" dirty="0" smtClean="0"/>
              <a:t> Zhang</a:t>
            </a:r>
          </a:p>
          <a:p>
            <a:pPr marR="45720" indent="58419" algn="ctr">
              <a:lnSpc>
                <a:spcPct val="100000"/>
              </a:lnSpc>
            </a:pPr>
            <a:endParaRPr sz="1600" b="1" dirty="0">
              <a:latin typeface="Calibri"/>
              <a:cs typeface="Calibri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1676400"/>
            <a:ext cx="1314207" cy="133330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3352800"/>
            <a:ext cx="2855977" cy="75304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023" y="6934200"/>
            <a:ext cx="1614377" cy="306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662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2683</TotalTime>
  <Words>553</Words>
  <Application>Microsoft Office PowerPoint</Application>
  <PresentationFormat>Custom</PresentationFormat>
  <Paragraphs>158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 C Jones</dc:creator>
  <cp:lastModifiedBy>Jones, Don</cp:lastModifiedBy>
  <cp:revision>221</cp:revision>
  <cp:lastPrinted>2018-05-18T13:32:55Z</cp:lastPrinted>
  <dcterms:created xsi:type="dcterms:W3CDTF">2014-05-03T15:37:14Z</dcterms:created>
  <dcterms:modified xsi:type="dcterms:W3CDTF">2018-05-21T09:47:33Z</dcterms:modified>
</cp:coreProperties>
</file>